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78" r:id="rId2"/>
    <p:sldId id="277" r:id="rId3"/>
    <p:sldId id="283" r:id="rId4"/>
    <p:sldId id="279" r:id="rId5"/>
    <p:sldId id="280" r:id="rId6"/>
    <p:sldId id="281" r:id="rId7"/>
    <p:sldId id="272" r:id="rId8"/>
  </p:sldIdLst>
  <p:sldSz cx="10058400" cy="77724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0941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Calibri"/>
      </a:defRPr>
    </a:lvl1pPr>
    <a:lvl2pPr marL="0" marR="0" indent="509411" algn="l" defTabSz="50941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Calibri"/>
      </a:defRPr>
    </a:lvl2pPr>
    <a:lvl3pPr marL="0" marR="0" indent="1018823" algn="l" defTabSz="50941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Calibri"/>
      </a:defRPr>
    </a:lvl3pPr>
    <a:lvl4pPr marL="0" marR="0" indent="1528237" algn="l" defTabSz="50941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Calibri"/>
      </a:defRPr>
    </a:lvl4pPr>
    <a:lvl5pPr marL="0" marR="0" indent="2037649" algn="l" defTabSz="50941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Calibri"/>
      </a:defRPr>
    </a:lvl5pPr>
    <a:lvl6pPr marL="0" marR="0" indent="2547061" algn="l" defTabSz="50941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Calibri"/>
      </a:defRPr>
    </a:lvl6pPr>
    <a:lvl7pPr marL="0" marR="0" indent="3056472" algn="l" defTabSz="50941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Calibri"/>
      </a:defRPr>
    </a:lvl7pPr>
    <a:lvl8pPr marL="0" marR="0" indent="3565885" algn="l" defTabSz="50941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Calibri"/>
      </a:defRPr>
    </a:lvl8pPr>
    <a:lvl9pPr marL="0" marR="0" indent="4075298" algn="l" defTabSz="50941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1"/>
    <p:restoredTop sz="94709"/>
  </p:normalViewPr>
  <p:slideViewPr>
    <p:cSldViewPr snapToGrid="0" snapToObjects="1">
      <p:cViewPr>
        <p:scale>
          <a:sx n="91" d="100"/>
          <a:sy n="91" d="100"/>
        </p:scale>
        <p:origin x="784"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8487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94543" y="4994487"/>
            <a:ext cx="8549642" cy="1543686"/>
          </a:xfrm>
          <a:prstGeom prst="rect">
            <a:avLst/>
          </a:prstGeom>
        </p:spPr>
        <p:txBody>
          <a:bodyPr anchor="t"/>
          <a:lstStyle>
            <a:lvl1pPr algn="l">
              <a:defRPr sz="4500" b="1" cap="all"/>
            </a:lvl1pPr>
          </a:lstStyle>
          <a:p>
            <a:r>
              <a:t>Title Text</a:t>
            </a:r>
          </a:p>
        </p:txBody>
      </p:sp>
      <p:sp>
        <p:nvSpPr>
          <p:cNvPr id="30" name="Body Level One…"/>
          <p:cNvSpPr txBox="1">
            <a:spLocks noGrp="1"/>
          </p:cNvSpPr>
          <p:nvPr>
            <p:ph type="body" sz="quarter" idx="1"/>
          </p:nvPr>
        </p:nvSpPr>
        <p:spPr>
          <a:xfrm>
            <a:off x="794543" y="3294274"/>
            <a:ext cx="8549642" cy="1700213"/>
          </a:xfrm>
          <a:prstGeom prst="rect">
            <a:avLst/>
          </a:prstGeom>
        </p:spPr>
        <p:txBody>
          <a:bodyPr anchor="b"/>
          <a:lstStyle>
            <a:lvl1pPr marL="0" indent="0">
              <a:spcBef>
                <a:spcPts val="500"/>
              </a:spcBef>
              <a:buSzTx/>
              <a:buFontTx/>
              <a:buNone/>
              <a:defRPr sz="2200"/>
            </a:lvl1pPr>
            <a:lvl2pPr marL="0" indent="509411">
              <a:spcBef>
                <a:spcPts val="500"/>
              </a:spcBef>
              <a:buSzTx/>
              <a:buFontTx/>
              <a:buNone/>
              <a:defRPr sz="2200"/>
            </a:lvl2pPr>
            <a:lvl3pPr marL="0" indent="1018823">
              <a:spcBef>
                <a:spcPts val="500"/>
              </a:spcBef>
              <a:buSzTx/>
              <a:buFontTx/>
              <a:buNone/>
              <a:defRPr sz="2200"/>
            </a:lvl3pPr>
            <a:lvl4pPr marL="0" indent="1528237">
              <a:spcBef>
                <a:spcPts val="500"/>
              </a:spcBef>
              <a:buSzTx/>
              <a:buFontTx/>
              <a:buNone/>
              <a:defRPr sz="2200"/>
            </a:lvl4pPr>
            <a:lvl5pPr marL="0" indent="2037649">
              <a:spcBef>
                <a:spcPts val="500"/>
              </a:spcBef>
              <a:buSzTx/>
              <a:buFontTx/>
              <a:buNone/>
              <a:defRPr sz="22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502919" y="1813560"/>
            <a:ext cx="4442461" cy="5129425"/>
          </a:xfrm>
          <a:prstGeom prst="rect">
            <a:avLst/>
          </a:prstGeom>
        </p:spPr>
        <p:txBody>
          <a:bodyPr/>
          <a:lstStyle>
            <a:lvl1pPr>
              <a:spcBef>
                <a:spcPts val="700"/>
              </a:spcBef>
              <a:defRPr sz="3100"/>
            </a:lvl1pPr>
            <a:lvl2pPr marL="874962" indent="-365550">
              <a:spcBef>
                <a:spcPts val="700"/>
              </a:spcBef>
              <a:defRPr sz="3100"/>
            </a:lvl2pPr>
            <a:lvl3pPr marL="1377728" indent="-358903">
              <a:spcBef>
                <a:spcPts val="700"/>
              </a:spcBef>
              <a:defRPr sz="3100"/>
            </a:lvl3pPr>
            <a:lvl4pPr marL="1923031" indent="-394794">
              <a:spcBef>
                <a:spcPts val="700"/>
              </a:spcBef>
              <a:defRPr sz="3100"/>
            </a:lvl4pPr>
            <a:lvl5pPr marL="2432443" indent="-394794">
              <a:spcBef>
                <a:spcPts val="700"/>
              </a:spcBef>
              <a:defRPr sz="31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502919" y="1739794"/>
            <a:ext cx="4444209" cy="725065"/>
          </a:xfrm>
          <a:prstGeom prst="rect">
            <a:avLst/>
          </a:prstGeom>
        </p:spPr>
        <p:txBody>
          <a:bodyPr anchor="b"/>
          <a:lstStyle>
            <a:lvl1pPr marL="0" indent="0">
              <a:spcBef>
                <a:spcPts val="600"/>
              </a:spcBef>
              <a:buSzTx/>
              <a:buFontTx/>
              <a:buNone/>
              <a:defRPr sz="2700" b="1"/>
            </a:lvl1pPr>
            <a:lvl2pPr marL="0" indent="509411">
              <a:spcBef>
                <a:spcPts val="600"/>
              </a:spcBef>
              <a:buSzTx/>
              <a:buFontTx/>
              <a:buNone/>
              <a:defRPr sz="2700" b="1"/>
            </a:lvl2pPr>
            <a:lvl3pPr marL="0" indent="1018823">
              <a:spcBef>
                <a:spcPts val="600"/>
              </a:spcBef>
              <a:buSzTx/>
              <a:buFontTx/>
              <a:buNone/>
              <a:defRPr sz="2700" b="1"/>
            </a:lvl3pPr>
            <a:lvl4pPr marL="0" indent="1528237">
              <a:spcBef>
                <a:spcPts val="600"/>
              </a:spcBef>
              <a:buSzTx/>
              <a:buFontTx/>
              <a:buNone/>
              <a:defRPr sz="2700" b="1"/>
            </a:lvl4pPr>
            <a:lvl5pPr marL="0" indent="2037649">
              <a:spcBef>
                <a:spcPts val="600"/>
              </a:spcBef>
              <a:buSzTx/>
              <a:buFontTx/>
              <a:buNone/>
              <a:defRPr sz="27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5109528" y="1739794"/>
            <a:ext cx="4445954" cy="725065"/>
          </a:xfrm>
          <a:prstGeom prst="rect">
            <a:avLst/>
          </a:prstGeom>
        </p:spPr>
        <p:txBody>
          <a:bodyPr anchor="b"/>
          <a:lstStyle/>
          <a:p>
            <a:pPr marL="0" indent="0">
              <a:spcBef>
                <a:spcPts val="600"/>
              </a:spcBef>
              <a:buSzTx/>
              <a:buFontTx/>
              <a:buNone/>
              <a:defRPr sz="27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502920" y="309457"/>
            <a:ext cx="3309146" cy="1316990"/>
          </a:xfrm>
          <a:prstGeom prst="rect">
            <a:avLst/>
          </a:prstGeom>
        </p:spPr>
        <p:txBody>
          <a:bodyPr anchor="b"/>
          <a:lstStyle>
            <a:lvl1pPr algn="l">
              <a:defRPr sz="2200" b="1"/>
            </a:lvl1pPr>
          </a:lstStyle>
          <a:p>
            <a:r>
              <a:t>Title Text</a:t>
            </a:r>
          </a:p>
        </p:txBody>
      </p:sp>
      <p:sp>
        <p:nvSpPr>
          <p:cNvPr id="73" name="Body Level One…"/>
          <p:cNvSpPr txBox="1">
            <a:spLocks noGrp="1"/>
          </p:cNvSpPr>
          <p:nvPr>
            <p:ph type="body" idx="1"/>
          </p:nvPr>
        </p:nvSpPr>
        <p:spPr>
          <a:xfrm>
            <a:off x="3932554" y="309457"/>
            <a:ext cx="5622926" cy="663352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502921" y="1626447"/>
            <a:ext cx="3309144" cy="5316538"/>
          </a:xfrm>
          <a:prstGeom prst="rect">
            <a:avLst/>
          </a:prstGeom>
        </p:spPr>
        <p:txBody>
          <a:bodyPr/>
          <a:lstStyle/>
          <a:p>
            <a:pPr marL="0" indent="0">
              <a:spcBef>
                <a:spcPts val="300"/>
              </a:spcBef>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971517" y="5440679"/>
            <a:ext cx="6035041" cy="642304"/>
          </a:xfrm>
          <a:prstGeom prst="rect">
            <a:avLst/>
          </a:prstGeom>
        </p:spPr>
        <p:txBody>
          <a:bodyPr anchor="b"/>
          <a:lstStyle>
            <a:lvl1pPr algn="l">
              <a:defRPr sz="2200" b="1"/>
            </a:lvl1pPr>
          </a:lstStyle>
          <a:p>
            <a:r>
              <a:t>Title Text</a:t>
            </a:r>
          </a:p>
        </p:txBody>
      </p:sp>
      <p:sp>
        <p:nvSpPr>
          <p:cNvPr id="83" name="Picture Placeholder 2"/>
          <p:cNvSpPr>
            <a:spLocks noGrp="1"/>
          </p:cNvSpPr>
          <p:nvPr>
            <p:ph type="pic" sz="half" idx="21"/>
          </p:nvPr>
        </p:nvSpPr>
        <p:spPr>
          <a:xfrm>
            <a:off x="1971517" y="694478"/>
            <a:ext cx="6035041" cy="4663441"/>
          </a:xfrm>
          <a:prstGeom prst="rect">
            <a:avLst/>
          </a:prstGeom>
        </p:spPr>
        <p:txBody>
          <a:bodyPr lIns="91439" tIns="45719" rIns="91439" bIns="45719">
            <a:noAutofit/>
          </a:bodyPr>
          <a:lstStyle/>
          <a:p>
            <a:endParaRPr dirty="0"/>
          </a:p>
        </p:txBody>
      </p:sp>
      <p:sp>
        <p:nvSpPr>
          <p:cNvPr id="84" name="Body Level One…"/>
          <p:cNvSpPr txBox="1">
            <a:spLocks noGrp="1"/>
          </p:cNvSpPr>
          <p:nvPr>
            <p:ph type="body" sz="quarter" idx="1"/>
          </p:nvPr>
        </p:nvSpPr>
        <p:spPr>
          <a:xfrm>
            <a:off x="1971517" y="6082982"/>
            <a:ext cx="6035041" cy="912178"/>
          </a:xfrm>
          <a:prstGeom prst="rect">
            <a:avLst/>
          </a:prstGeom>
        </p:spPr>
        <p:txBody>
          <a:bodyPr/>
          <a:lstStyle>
            <a:lvl1pPr marL="0" indent="0">
              <a:spcBef>
                <a:spcPts val="300"/>
              </a:spcBef>
              <a:buSzTx/>
              <a:buFontTx/>
              <a:buNone/>
              <a:defRPr sz="1600"/>
            </a:lvl1pPr>
            <a:lvl2pPr marL="0" indent="509411">
              <a:spcBef>
                <a:spcPts val="300"/>
              </a:spcBef>
              <a:buSzTx/>
              <a:buFontTx/>
              <a:buNone/>
              <a:defRPr sz="1600"/>
            </a:lvl2pPr>
            <a:lvl3pPr marL="0" indent="1018823">
              <a:spcBef>
                <a:spcPts val="300"/>
              </a:spcBef>
              <a:buSzTx/>
              <a:buFontTx/>
              <a:buNone/>
              <a:defRPr sz="1600"/>
            </a:lvl3pPr>
            <a:lvl4pPr marL="0" indent="1528237">
              <a:spcBef>
                <a:spcPts val="300"/>
              </a:spcBef>
              <a:buSzTx/>
              <a:buFontTx/>
              <a:buNone/>
              <a:defRPr sz="1600"/>
            </a:lvl4pPr>
            <a:lvl5pPr marL="0" indent="2037649">
              <a:spcBef>
                <a:spcPts val="30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02919" y="311256"/>
            <a:ext cx="9052561"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940" tIns="50940" rIns="50940" bIns="50940" anchor="ctr">
            <a:normAutofit/>
          </a:bodyPr>
          <a:lstStyle/>
          <a:p>
            <a:r>
              <a:t>Title Text</a:t>
            </a:r>
          </a:p>
        </p:txBody>
      </p:sp>
      <p:sp>
        <p:nvSpPr>
          <p:cNvPr id="3" name="Body Level One…"/>
          <p:cNvSpPr txBox="1">
            <a:spLocks noGrp="1"/>
          </p:cNvSpPr>
          <p:nvPr>
            <p:ph type="body" idx="1"/>
          </p:nvPr>
        </p:nvSpPr>
        <p:spPr>
          <a:xfrm>
            <a:off x="502919" y="1813560"/>
            <a:ext cx="9052561" cy="5129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940" tIns="50940" rIns="50940" bIns="5094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9273540" y="7276446"/>
            <a:ext cx="281940" cy="268645"/>
          </a:xfrm>
          <a:prstGeom prst="rect">
            <a:avLst/>
          </a:prstGeom>
          <a:ln w="12700">
            <a:miter lim="400000"/>
          </a:ln>
        </p:spPr>
        <p:txBody>
          <a:bodyPr wrap="none" lIns="50940" tIns="50940" rIns="50940" bIns="50940" anchor="ctr">
            <a:spAutoFit/>
          </a:bodyPr>
          <a:lstStyle>
            <a:lvl1pPr algn="r">
              <a:defRPr sz="1300">
                <a:solidFill>
                  <a:srgbClr val="FFFFFF"/>
                </a:solidFill>
              </a:defRPr>
            </a:lvl1pPr>
          </a:lstStyle>
          <a:p>
            <a:fld id="{86CB4B4D-7CA3-9044-876B-883B54F8677D}" type="slidenum">
              <a:rPr/>
              <a:t>‹#›</a:t>
            </a:fld>
            <a:endParaRPr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Lst>
  <p:transition spd="med"/>
  <p:txStyles>
    <p:titleStyle>
      <a:lvl1pPr marL="0" marR="0" indent="0" algn="ctr" defTabSz="509411" rtl="0" latinLnBrk="0">
        <a:lnSpc>
          <a:spcPct val="100000"/>
        </a:lnSpc>
        <a:spcBef>
          <a:spcPts val="0"/>
        </a:spcBef>
        <a:spcAft>
          <a:spcPts val="0"/>
        </a:spcAft>
        <a:buClrTx/>
        <a:buSzTx/>
        <a:buFontTx/>
        <a:buNone/>
        <a:tabLst/>
        <a:defRPr sz="4900" b="0" i="0" u="none" strike="noStrike" cap="none" spc="0" baseline="0">
          <a:solidFill>
            <a:srgbClr val="FFFFFF"/>
          </a:solidFill>
          <a:uFillTx/>
          <a:latin typeface="+mj-lt"/>
          <a:ea typeface="+mj-ea"/>
          <a:cs typeface="+mj-cs"/>
          <a:sym typeface="Calibri"/>
        </a:defRPr>
      </a:lvl1pPr>
      <a:lvl2pPr marL="0" marR="0" indent="0" algn="ctr" defTabSz="509411" rtl="0" latinLnBrk="0">
        <a:lnSpc>
          <a:spcPct val="100000"/>
        </a:lnSpc>
        <a:spcBef>
          <a:spcPts val="0"/>
        </a:spcBef>
        <a:spcAft>
          <a:spcPts val="0"/>
        </a:spcAft>
        <a:buClrTx/>
        <a:buSzTx/>
        <a:buFontTx/>
        <a:buNone/>
        <a:tabLst/>
        <a:defRPr sz="4900" b="0" i="0" u="none" strike="noStrike" cap="none" spc="0" baseline="0">
          <a:solidFill>
            <a:srgbClr val="FFFFFF"/>
          </a:solidFill>
          <a:uFillTx/>
          <a:latin typeface="+mj-lt"/>
          <a:ea typeface="+mj-ea"/>
          <a:cs typeface="+mj-cs"/>
          <a:sym typeface="Calibri"/>
        </a:defRPr>
      </a:lvl2pPr>
      <a:lvl3pPr marL="0" marR="0" indent="0" algn="ctr" defTabSz="509411" rtl="0" latinLnBrk="0">
        <a:lnSpc>
          <a:spcPct val="100000"/>
        </a:lnSpc>
        <a:spcBef>
          <a:spcPts val="0"/>
        </a:spcBef>
        <a:spcAft>
          <a:spcPts val="0"/>
        </a:spcAft>
        <a:buClrTx/>
        <a:buSzTx/>
        <a:buFontTx/>
        <a:buNone/>
        <a:tabLst/>
        <a:defRPr sz="4900" b="0" i="0" u="none" strike="noStrike" cap="none" spc="0" baseline="0">
          <a:solidFill>
            <a:srgbClr val="FFFFFF"/>
          </a:solidFill>
          <a:uFillTx/>
          <a:latin typeface="+mj-lt"/>
          <a:ea typeface="+mj-ea"/>
          <a:cs typeface="+mj-cs"/>
          <a:sym typeface="Calibri"/>
        </a:defRPr>
      </a:lvl3pPr>
      <a:lvl4pPr marL="0" marR="0" indent="0" algn="ctr" defTabSz="509411" rtl="0" latinLnBrk="0">
        <a:lnSpc>
          <a:spcPct val="100000"/>
        </a:lnSpc>
        <a:spcBef>
          <a:spcPts val="0"/>
        </a:spcBef>
        <a:spcAft>
          <a:spcPts val="0"/>
        </a:spcAft>
        <a:buClrTx/>
        <a:buSzTx/>
        <a:buFontTx/>
        <a:buNone/>
        <a:tabLst/>
        <a:defRPr sz="4900" b="0" i="0" u="none" strike="noStrike" cap="none" spc="0" baseline="0">
          <a:solidFill>
            <a:srgbClr val="FFFFFF"/>
          </a:solidFill>
          <a:uFillTx/>
          <a:latin typeface="+mj-lt"/>
          <a:ea typeface="+mj-ea"/>
          <a:cs typeface="+mj-cs"/>
          <a:sym typeface="Calibri"/>
        </a:defRPr>
      </a:lvl4pPr>
      <a:lvl5pPr marL="0" marR="0" indent="0" algn="ctr" defTabSz="509411" rtl="0" latinLnBrk="0">
        <a:lnSpc>
          <a:spcPct val="100000"/>
        </a:lnSpc>
        <a:spcBef>
          <a:spcPts val="0"/>
        </a:spcBef>
        <a:spcAft>
          <a:spcPts val="0"/>
        </a:spcAft>
        <a:buClrTx/>
        <a:buSzTx/>
        <a:buFontTx/>
        <a:buNone/>
        <a:tabLst/>
        <a:defRPr sz="4900" b="0" i="0" u="none" strike="noStrike" cap="none" spc="0" baseline="0">
          <a:solidFill>
            <a:srgbClr val="FFFFFF"/>
          </a:solidFill>
          <a:uFillTx/>
          <a:latin typeface="+mj-lt"/>
          <a:ea typeface="+mj-ea"/>
          <a:cs typeface="+mj-cs"/>
          <a:sym typeface="Calibri"/>
        </a:defRPr>
      </a:lvl5pPr>
      <a:lvl6pPr marL="0" marR="0" indent="0" algn="ctr" defTabSz="509411" rtl="0" latinLnBrk="0">
        <a:lnSpc>
          <a:spcPct val="100000"/>
        </a:lnSpc>
        <a:spcBef>
          <a:spcPts val="0"/>
        </a:spcBef>
        <a:spcAft>
          <a:spcPts val="0"/>
        </a:spcAft>
        <a:buClrTx/>
        <a:buSzTx/>
        <a:buFontTx/>
        <a:buNone/>
        <a:tabLst/>
        <a:defRPr sz="4900" b="0" i="0" u="none" strike="noStrike" cap="none" spc="0" baseline="0">
          <a:solidFill>
            <a:srgbClr val="FFFFFF"/>
          </a:solidFill>
          <a:uFillTx/>
          <a:latin typeface="+mj-lt"/>
          <a:ea typeface="+mj-ea"/>
          <a:cs typeface="+mj-cs"/>
          <a:sym typeface="Calibri"/>
        </a:defRPr>
      </a:lvl6pPr>
      <a:lvl7pPr marL="0" marR="0" indent="0" algn="ctr" defTabSz="509411" rtl="0" latinLnBrk="0">
        <a:lnSpc>
          <a:spcPct val="100000"/>
        </a:lnSpc>
        <a:spcBef>
          <a:spcPts val="0"/>
        </a:spcBef>
        <a:spcAft>
          <a:spcPts val="0"/>
        </a:spcAft>
        <a:buClrTx/>
        <a:buSzTx/>
        <a:buFontTx/>
        <a:buNone/>
        <a:tabLst/>
        <a:defRPr sz="4900" b="0" i="0" u="none" strike="noStrike" cap="none" spc="0" baseline="0">
          <a:solidFill>
            <a:srgbClr val="FFFFFF"/>
          </a:solidFill>
          <a:uFillTx/>
          <a:latin typeface="+mj-lt"/>
          <a:ea typeface="+mj-ea"/>
          <a:cs typeface="+mj-cs"/>
          <a:sym typeface="Calibri"/>
        </a:defRPr>
      </a:lvl7pPr>
      <a:lvl8pPr marL="0" marR="0" indent="0" algn="ctr" defTabSz="509411" rtl="0" latinLnBrk="0">
        <a:lnSpc>
          <a:spcPct val="100000"/>
        </a:lnSpc>
        <a:spcBef>
          <a:spcPts val="0"/>
        </a:spcBef>
        <a:spcAft>
          <a:spcPts val="0"/>
        </a:spcAft>
        <a:buClrTx/>
        <a:buSzTx/>
        <a:buFontTx/>
        <a:buNone/>
        <a:tabLst/>
        <a:defRPr sz="4900" b="0" i="0" u="none" strike="noStrike" cap="none" spc="0" baseline="0">
          <a:solidFill>
            <a:srgbClr val="FFFFFF"/>
          </a:solidFill>
          <a:uFillTx/>
          <a:latin typeface="+mj-lt"/>
          <a:ea typeface="+mj-ea"/>
          <a:cs typeface="+mj-cs"/>
          <a:sym typeface="Calibri"/>
        </a:defRPr>
      </a:lvl8pPr>
      <a:lvl9pPr marL="0" marR="0" indent="0" algn="ctr" defTabSz="509411" rtl="0" latinLnBrk="0">
        <a:lnSpc>
          <a:spcPct val="100000"/>
        </a:lnSpc>
        <a:spcBef>
          <a:spcPts val="0"/>
        </a:spcBef>
        <a:spcAft>
          <a:spcPts val="0"/>
        </a:spcAft>
        <a:buClrTx/>
        <a:buSzTx/>
        <a:buFontTx/>
        <a:buNone/>
        <a:tabLst/>
        <a:defRPr sz="4900" b="0" i="0" u="none" strike="noStrike" cap="none" spc="0" baseline="0">
          <a:solidFill>
            <a:srgbClr val="FFFFFF"/>
          </a:solidFill>
          <a:uFillTx/>
          <a:latin typeface="+mj-lt"/>
          <a:ea typeface="+mj-ea"/>
          <a:cs typeface="+mj-cs"/>
          <a:sym typeface="Calibri"/>
        </a:defRPr>
      </a:lvl9pPr>
    </p:titleStyle>
    <p:bodyStyle>
      <a:lvl1pPr marL="382058" marR="0" indent="-382058" algn="l" defTabSz="509411" rtl="0" latinLnBrk="0">
        <a:lnSpc>
          <a:spcPct val="100000"/>
        </a:lnSpc>
        <a:spcBef>
          <a:spcPts val="800"/>
        </a:spcBef>
        <a:spcAft>
          <a:spcPts val="0"/>
        </a:spcAft>
        <a:buClrTx/>
        <a:buSzPct val="100000"/>
        <a:buFont typeface="Arial"/>
        <a:buChar char="•"/>
        <a:tabLst/>
        <a:defRPr sz="3600" b="0" i="0" u="none" strike="noStrike" cap="none" spc="0" baseline="0">
          <a:solidFill>
            <a:srgbClr val="FFFFFF"/>
          </a:solidFill>
          <a:uFillTx/>
          <a:latin typeface="+mj-lt"/>
          <a:ea typeface="+mj-ea"/>
          <a:cs typeface="+mj-cs"/>
          <a:sym typeface="Calibri"/>
        </a:defRPr>
      </a:lvl1pPr>
      <a:lvl2pPr marL="879147" marR="0" indent="-369735" algn="l" defTabSz="509411" rtl="0" latinLnBrk="0">
        <a:lnSpc>
          <a:spcPct val="100000"/>
        </a:lnSpc>
        <a:spcBef>
          <a:spcPts val="800"/>
        </a:spcBef>
        <a:spcAft>
          <a:spcPts val="0"/>
        </a:spcAft>
        <a:buClrTx/>
        <a:buSzPct val="100000"/>
        <a:buFont typeface="Arial"/>
        <a:buChar char="–"/>
        <a:tabLst/>
        <a:defRPr sz="3600" b="0" i="0" u="none" strike="noStrike" cap="none" spc="0" baseline="0">
          <a:solidFill>
            <a:srgbClr val="FFFFFF"/>
          </a:solidFill>
          <a:uFillTx/>
          <a:latin typeface="+mj-lt"/>
          <a:ea typeface="+mj-ea"/>
          <a:cs typeface="+mj-cs"/>
          <a:sym typeface="Calibri"/>
        </a:defRPr>
      </a:lvl2pPr>
      <a:lvl3pPr marL="1358432" marR="0" indent="-339607" algn="l" defTabSz="509411" rtl="0" latinLnBrk="0">
        <a:lnSpc>
          <a:spcPct val="100000"/>
        </a:lnSpc>
        <a:spcBef>
          <a:spcPts val="800"/>
        </a:spcBef>
        <a:spcAft>
          <a:spcPts val="0"/>
        </a:spcAft>
        <a:buClrTx/>
        <a:buSzPct val="100000"/>
        <a:buFont typeface="Arial"/>
        <a:buChar char="•"/>
        <a:tabLst/>
        <a:defRPr sz="3600" b="0" i="0" u="none" strike="noStrike" cap="none" spc="0" baseline="0">
          <a:solidFill>
            <a:srgbClr val="FFFFFF"/>
          </a:solidFill>
          <a:uFillTx/>
          <a:latin typeface="+mj-lt"/>
          <a:ea typeface="+mj-ea"/>
          <a:cs typeface="+mj-cs"/>
          <a:sym typeface="Calibri"/>
        </a:defRPr>
      </a:lvl3pPr>
      <a:lvl4pPr marL="1945028" marR="0" indent="-416791" algn="l" defTabSz="509411" rtl="0" latinLnBrk="0">
        <a:lnSpc>
          <a:spcPct val="100000"/>
        </a:lnSpc>
        <a:spcBef>
          <a:spcPts val="800"/>
        </a:spcBef>
        <a:spcAft>
          <a:spcPts val="0"/>
        </a:spcAft>
        <a:buClrTx/>
        <a:buSzPct val="100000"/>
        <a:buFont typeface="Arial"/>
        <a:buChar char="–"/>
        <a:tabLst/>
        <a:defRPr sz="3600" b="0" i="0" u="none" strike="noStrike" cap="none" spc="0" baseline="0">
          <a:solidFill>
            <a:srgbClr val="FFFFFF"/>
          </a:solidFill>
          <a:uFillTx/>
          <a:latin typeface="+mj-lt"/>
          <a:ea typeface="+mj-ea"/>
          <a:cs typeface="+mj-cs"/>
          <a:sym typeface="Calibri"/>
        </a:defRPr>
      </a:lvl4pPr>
      <a:lvl5pPr marL="2454440" marR="0" indent="-416791" algn="l" defTabSz="509411" rtl="0" latinLnBrk="0">
        <a:lnSpc>
          <a:spcPct val="100000"/>
        </a:lnSpc>
        <a:spcBef>
          <a:spcPts val="800"/>
        </a:spcBef>
        <a:spcAft>
          <a:spcPts val="0"/>
        </a:spcAft>
        <a:buClrTx/>
        <a:buSzPct val="100000"/>
        <a:buFont typeface="Arial"/>
        <a:buChar char="»"/>
        <a:tabLst/>
        <a:defRPr sz="3600" b="0" i="0" u="none" strike="noStrike" cap="none" spc="0" baseline="0">
          <a:solidFill>
            <a:srgbClr val="FFFFFF"/>
          </a:solidFill>
          <a:uFillTx/>
          <a:latin typeface="+mj-lt"/>
          <a:ea typeface="+mj-ea"/>
          <a:cs typeface="+mj-cs"/>
          <a:sym typeface="Calibri"/>
        </a:defRPr>
      </a:lvl5pPr>
      <a:lvl6pPr marL="2963852" marR="0" indent="-416791" algn="l" defTabSz="509411" rtl="0" latinLnBrk="0">
        <a:lnSpc>
          <a:spcPct val="100000"/>
        </a:lnSpc>
        <a:spcBef>
          <a:spcPts val="800"/>
        </a:spcBef>
        <a:spcAft>
          <a:spcPts val="0"/>
        </a:spcAft>
        <a:buClrTx/>
        <a:buSzPct val="100000"/>
        <a:buFont typeface="Arial"/>
        <a:buChar char="•"/>
        <a:tabLst/>
        <a:defRPr sz="3600" b="0" i="0" u="none" strike="noStrike" cap="none" spc="0" baseline="0">
          <a:solidFill>
            <a:srgbClr val="FFFFFF"/>
          </a:solidFill>
          <a:uFillTx/>
          <a:latin typeface="+mj-lt"/>
          <a:ea typeface="+mj-ea"/>
          <a:cs typeface="+mj-cs"/>
          <a:sym typeface="Calibri"/>
        </a:defRPr>
      </a:lvl6pPr>
      <a:lvl7pPr marL="3473265" marR="0" indent="-416791" algn="l" defTabSz="509411" rtl="0" latinLnBrk="0">
        <a:lnSpc>
          <a:spcPct val="100000"/>
        </a:lnSpc>
        <a:spcBef>
          <a:spcPts val="800"/>
        </a:spcBef>
        <a:spcAft>
          <a:spcPts val="0"/>
        </a:spcAft>
        <a:buClrTx/>
        <a:buSzPct val="100000"/>
        <a:buFont typeface="Arial"/>
        <a:buChar char="•"/>
        <a:tabLst/>
        <a:defRPr sz="3600" b="0" i="0" u="none" strike="noStrike" cap="none" spc="0" baseline="0">
          <a:solidFill>
            <a:srgbClr val="FFFFFF"/>
          </a:solidFill>
          <a:uFillTx/>
          <a:latin typeface="+mj-lt"/>
          <a:ea typeface="+mj-ea"/>
          <a:cs typeface="+mj-cs"/>
          <a:sym typeface="Calibri"/>
        </a:defRPr>
      </a:lvl7pPr>
      <a:lvl8pPr marL="3982677" marR="0" indent="-416792" algn="l" defTabSz="509411" rtl="0" latinLnBrk="0">
        <a:lnSpc>
          <a:spcPct val="100000"/>
        </a:lnSpc>
        <a:spcBef>
          <a:spcPts val="800"/>
        </a:spcBef>
        <a:spcAft>
          <a:spcPts val="0"/>
        </a:spcAft>
        <a:buClrTx/>
        <a:buSzPct val="100000"/>
        <a:buFont typeface="Arial"/>
        <a:buChar char="•"/>
        <a:tabLst/>
        <a:defRPr sz="3600" b="0" i="0" u="none" strike="noStrike" cap="none" spc="0" baseline="0">
          <a:solidFill>
            <a:srgbClr val="FFFFFF"/>
          </a:solidFill>
          <a:uFillTx/>
          <a:latin typeface="+mj-lt"/>
          <a:ea typeface="+mj-ea"/>
          <a:cs typeface="+mj-cs"/>
          <a:sym typeface="Calibri"/>
        </a:defRPr>
      </a:lvl8pPr>
      <a:lvl9pPr marL="4492089" marR="0" indent="-416792" algn="l" defTabSz="509411" rtl="0" latinLnBrk="0">
        <a:lnSpc>
          <a:spcPct val="100000"/>
        </a:lnSpc>
        <a:spcBef>
          <a:spcPts val="800"/>
        </a:spcBef>
        <a:spcAft>
          <a:spcPts val="0"/>
        </a:spcAft>
        <a:buClrTx/>
        <a:buSzPct val="100000"/>
        <a:buFont typeface="Arial"/>
        <a:buChar char="•"/>
        <a:tabLst/>
        <a:defRPr sz="3600" b="0" i="0" u="none" strike="noStrike" cap="none" spc="0" baseline="0">
          <a:solidFill>
            <a:srgbClr val="FFFFFF"/>
          </a:solidFill>
          <a:uFillTx/>
          <a:latin typeface="+mj-lt"/>
          <a:ea typeface="+mj-ea"/>
          <a:cs typeface="+mj-cs"/>
          <a:sym typeface="Calibri"/>
        </a:defRPr>
      </a:lvl9pPr>
    </p:bodyStyle>
    <p:otherStyle>
      <a:lvl1pPr marL="0" marR="0" indent="0" algn="r" defTabSz="509411"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Calibri"/>
        </a:defRPr>
      </a:lvl1pPr>
      <a:lvl2pPr marL="0" marR="0" indent="509411" algn="r" defTabSz="509411"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Calibri"/>
        </a:defRPr>
      </a:lvl2pPr>
      <a:lvl3pPr marL="0" marR="0" indent="1018823" algn="r" defTabSz="509411"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Calibri"/>
        </a:defRPr>
      </a:lvl3pPr>
      <a:lvl4pPr marL="0" marR="0" indent="1528237" algn="r" defTabSz="509411"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Calibri"/>
        </a:defRPr>
      </a:lvl4pPr>
      <a:lvl5pPr marL="0" marR="0" indent="2037649" algn="r" defTabSz="509411"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Calibri"/>
        </a:defRPr>
      </a:lvl5pPr>
      <a:lvl6pPr marL="0" marR="0" indent="2547061" algn="r" defTabSz="509411"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Calibri"/>
        </a:defRPr>
      </a:lvl6pPr>
      <a:lvl7pPr marL="0" marR="0" indent="3056472" algn="r" defTabSz="509411"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Calibri"/>
        </a:defRPr>
      </a:lvl7pPr>
      <a:lvl8pPr marL="0" marR="0" indent="3565885" algn="r" defTabSz="509411"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Calibri"/>
        </a:defRPr>
      </a:lvl8pPr>
      <a:lvl9pPr marL="0" marR="0" indent="4075298" algn="r" defTabSz="509411"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Picture 3" descr="Picture 3"/>
          <p:cNvPicPr>
            <a:picLocks noChangeAspect="1"/>
          </p:cNvPicPr>
          <p:nvPr/>
        </p:nvPicPr>
        <p:blipFill>
          <a:blip r:embed="rId2"/>
          <a:stretch>
            <a:fillRect/>
          </a:stretch>
        </p:blipFill>
        <p:spPr>
          <a:xfrm>
            <a:off x="0" y="1"/>
            <a:ext cx="10058400" cy="7772400"/>
          </a:xfrm>
          <a:prstGeom prst="rect">
            <a:avLst/>
          </a:prstGeom>
          <a:ln w="12700">
            <a:miter lim="400000"/>
          </a:ln>
        </p:spPr>
      </p:pic>
      <p:sp>
        <p:nvSpPr>
          <p:cNvPr id="149" name="Title 1"/>
          <p:cNvSpPr txBox="1">
            <a:spLocks noGrp="1"/>
          </p:cNvSpPr>
          <p:nvPr>
            <p:ph type="title"/>
          </p:nvPr>
        </p:nvSpPr>
        <p:spPr>
          <a:xfrm>
            <a:off x="0" y="4647062"/>
            <a:ext cx="10058400" cy="2695434"/>
          </a:xfrm>
          <a:prstGeom prst="rect">
            <a:avLst/>
          </a:prstGeom>
          <a:solidFill>
            <a:schemeClr val="accent3">
              <a:lumMod val="50000"/>
              <a:alpha val="33127"/>
            </a:schemeClr>
          </a:solidFill>
        </p:spPr>
        <p:txBody>
          <a:bodyPr>
            <a:normAutofit fontScale="90000"/>
          </a:bodyPr>
          <a:lstStyle>
            <a:lvl1pPr>
              <a:defRPr sz="5000"/>
            </a:lvl1pPr>
          </a:lstStyle>
          <a:p>
            <a:br>
              <a:rPr kumimoji="0" lang="en-US" sz="5300" b="0" i="0" u="none" strike="noStrike" cap="none" spc="0" normalizeH="0" baseline="0" dirty="0">
                <a:ln>
                  <a:noFill/>
                </a:ln>
                <a:solidFill>
                  <a:srgbClr val="FFFFFF"/>
                </a:solidFill>
                <a:effectLst/>
                <a:uFillTx/>
                <a:latin typeface="Avenir Book" panose="02000503020000020003" pitchFamily="2" charset="0"/>
                <a:sym typeface="Calibri"/>
              </a:rPr>
            </a:br>
            <a:r>
              <a:rPr kumimoji="0" lang="en-US" sz="5300" b="0" i="0" u="none" strike="noStrike" cap="none" spc="0" normalizeH="0" baseline="0" dirty="0">
                <a:ln>
                  <a:noFill/>
                </a:ln>
                <a:solidFill>
                  <a:srgbClr val="FFFFFF"/>
                </a:solidFill>
                <a:effectLst/>
                <a:uFillTx/>
                <a:latin typeface="Avenir Book" panose="02000503020000020003" pitchFamily="2" charset="0"/>
                <a:sym typeface="Calibri"/>
              </a:rPr>
              <a:t>Hawaii Hemp Farmers Association</a:t>
            </a:r>
            <a:br>
              <a:rPr kumimoji="0" lang="en-US" sz="2000" b="0" i="0" u="none" strike="noStrike" cap="none" spc="0" normalizeH="0" baseline="0" dirty="0">
                <a:ln>
                  <a:noFill/>
                </a:ln>
                <a:solidFill>
                  <a:srgbClr val="FFFFFF"/>
                </a:solidFill>
                <a:effectLst/>
                <a:uFillTx/>
                <a:latin typeface="+mj-lt"/>
                <a:ea typeface="+mj-ea"/>
                <a:cs typeface="+mj-cs"/>
                <a:sym typeface="Calibri"/>
              </a:rPr>
            </a:br>
            <a:br>
              <a:rPr kumimoji="0" lang="en-US" sz="2000" b="0" i="0" u="none" strike="noStrike" cap="none" spc="0" normalizeH="0" baseline="0" dirty="0">
                <a:ln>
                  <a:noFill/>
                </a:ln>
                <a:solidFill>
                  <a:srgbClr val="FFFFFF"/>
                </a:solidFill>
                <a:effectLst/>
                <a:uFillTx/>
                <a:latin typeface="+mj-lt"/>
                <a:ea typeface="+mj-ea"/>
                <a:cs typeface="+mj-cs"/>
                <a:sym typeface="Calibri"/>
              </a:rPr>
            </a:br>
            <a:r>
              <a:rPr kumimoji="0" lang="en-US" sz="2400" b="0" i="0" strike="noStrike" cap="none" spc="0" normalizeH="0" baseline="0" dirty="0">
                <a:ln>
                  <a:noFill/>
                </a:ln>
                <a:effectLst/>
                <a:uFillTx/>
                <a:latin typeface="+mj-lt"/>
                <a:ea typeface="+mj-ea"/>
                <a:cs typeface="+mj-cs"/>
                <a:sym typeface="Calibri"/>
              </a:rPr>
              <a:t>hawaiihempfarmersassociation.org</a:t>
            </a:r>
            <a:br>
              <a:rPr kumimoji="0" lang="en-US" sz="2400" b="0" i="0" strike="noStrike" cap="none" spc="0" normalizeH="0" baseline="0" dirty="0">
                <a:ln>
                  <a:noFill/>
                </a:ln>
                <a:effectLst/>
                <a:uFillTx/>
                <a:latin typeface="+mj-lt"/>
                <a:ea typeface="+mj-ea"/>
                <a:cs typeface="+mj-cs"/>
                <a:sym typeface="Calibri"/>
              </a:rPr>
            </a:br>
            <a:r>
              <a:rPr kumimoji="0" lang="en-US" sz="2400" b="0" i="0" strike="noStrike" cap="none" spc="0" normalizeH="0" baseline="0" dirty="0">
                <a:ln>
                  <a:noFill/>
                </a:ln>
                <a:effectLst/>
                <a:uFillTx/>
                <a:latin typeface="+mj-lt"/>
                <a:ea typeface="+mj-ea"/>
                <a:cs typeface="+mj-cs"/>
                <a:sym typeface="Calibri"/>
              </a:rPr>
              <a:t>email: info@hawaiihempfarmersassociation.org</a:t>
            </a:r>
            <a:br>
              <a:rPr kumimoji="0" lang="en-US" sz="2400" b="0" i="0" strike="noStrike" cap="none" spc="0" normalizeH="0" baseline="0" dirty="0">
                <a:ln>
                  <a:noFill/>
                </a:ln>
                <a:effectLst/>
                <a:uFillTx/>
                <a:latin typeface="+mj-lt"/>
                <a:ea typeface="+mj-ea"/>
                <a:cs typeface="+mj-cs"/>
                <a:sym typeface="Calibri"/>
              </a:rPr>
            </a:br>
            <a:r>
              <a:rPr kumimoji="0" lang="en-US" sz="2400" b="0" i="0" strike="noStrike" cap="none" spc="0" normalizeH="0" baseline="0" dirty="0">
                <a:ln>
                  <a:noFill/>
                </a:ln>
                <a:effectLst/>
                <a:uFillTx/>
                <a:latin typeface="+mj-lt"/>
                <a:ea typeface="+mj-ea"/>
                <a:cs typeface="+mj-cs"/>
                <a:sym typeface="Calibri"/>
              </a:rPr>
              <a:t>or</a:t>
            </a:r>
            <a:br>
              <a:rPr lang="en-US" sz="2400" dirty="0"/>
            </a:br>
            <a:r>
              <a:rPr lang="en-US" sz="2400" dirty="0"/>
              <a:t>hhfu.bod@gmail.com</a:t>
            </a:r>
            <a:br>
              <a:rPr lang="en-US" sz="2500" dirty="0"/>
            </a:br>
            <a:endParaRPr sz="2500" dirty="0"/>
          </a:p>
        </p:txBody>
      </p:sp>
    </p:spTree>
    <p:extLst>
      <p:ext uri="{BB962C8B-B14F-4D97-AF65-F5344CB8AC3E}">
        <p14:creationId xmlns:p14="http://schemas.microsoft.com/office/powerpoint/2010/main" val="198270221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676057-F099-8309-1F2E-40781B41B2F4}"/>
              </a:ext>
            </a:extLst>
          </p:cNvPr>
          <p:cNvSpPr>
            <a:spLocks noGrp="1"/>
          </p:cNvSpPr>
          <p:nvPr>
            <p:ph type="body" sz="quarter" idx="1"/>
          </p:nvPr>
        </p:nvSpPr>
        <p:spPr>
          <a:xfrm>
            <a:off x="754379" y="4663589"/>
            <a:ext cx="8549642" cy="1700213"/>
          </a:xfrm>
        </p:spPr>
        <p:txBody>
          <a:bodyPr>
            <a:normAutofit/>
          </a:bodyPr>
          <a:lstStyle/>
          <a:p>
            <a:pPr algn="ctr"/>
            <a:r>
              <a:rPr lang="en-US" sz="2800" dirty="0"/>
              <a:t>501(c)(3) Nonprofit organization founded to further the multi-faceted hemp industry in Hawaii and advocate for the needs of the industry, especially farmers.</a:t>
            </a:r>
          </a:p>
          <a:p>
            <a:pPr algn="ctr"/>
            <a:endParaRPr lang="en-US" sz="2800" dirty="0"/>
          </a:p>
          <a:p>
            <a:pPr algn="ctr"/>
            <a:endParaRPr lang="en-US" sz="2800" dirty="0"/>
          </a:p>
        </p:txBody>
      </p:sp>
      <p:pic>
        <p:nvPicPr>
          <p:cNvPr id="8" name="Picture 7" descr="A logo with a leaf and text&#10;&#10;Description automatically generated">
            <a:extLst>
              <a:ext uri="{FF2B5EF4-FFF2-40B4-BE49-F238E27FC236}">
                <a16:creationId xmlns:a16="http://schemas.microsoft.com/office/drawing/2014/main" id="{919C722F-C286-8A56-A0D7-80B845D743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85" y="616780"/>
            <a:ext cx="2826413" cy="2806700"/>
          </a:xfrm>
          <a:prstGeom prst="ellipse">
            <a:avLst/>
          </a:prstGeom>
        </p:spPr>
      </p:pic>
      <p:pic>
        <p:nvPicPr>
          <p:cNvPr id="10" name="Picture 8" descr="Picture 8">
            <a:extLst>
              <a:ext uri="{FF2B5EF4-FFF2-40B4-BE49-F238E27FC236}">
                <a16:creationId xmlns:a16="http://schemas.microsoft.com/office/drawing/2014/main" id="{48C315B5-8BC5-E9F7-8D6D-A3C95986D815}"/>
              </a:ext>
            </a:extLst>
          </p:cNvPr>
          <p:cNvPicPr>
            <a:picLocks noChangeAspect="1"/>
          </p:cNvPicPr>
          <p:nvPr/>
        </p:nvPicPr>
        <p:blipFill>
          <a:blip r:embed="rId3"/>
          <a:stretch>
            <a:fillRect/>
          </a:stretch>
        </p:blipFill>
        <p:spPr>
          <a:xfrm>
            <a:off x="0" y="6410197"/>
            <a:ext cx="10134653" cy="2387427"/>
          </a:xfrm>
          <a:prstGeom prst="rect">
            <a:avLst/>
          </a:prstGeom>
          <a:ln w="12700">
            <a:miter lim="400000"/>
          </a:ln>
        </p:spPr>
      </p:pic>
    </p:spTree>
    <p:extLst>
      <p:ext uri="{BB962C8B-B14F-4D97-AF65-F5344CB8AC3E}">
        <p14:creationId xmlns:p14="http://schemas.microsoft.com/office/powerpoint/2010/main" val="81466825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7" descr="Picture 7"/>
          <p:cNvPicPr>
            <a:picLocks noChangeAspect="1"/>
          </p:cNvPicPr>
          <p:nvPr/>
        </p:nvPicPr>
        <p:blipFill>
          <a:blip r:embed="rId2"/>
          <a:stretch>
            <a:fillRect/>
          </a:stretch>
        </p:blipFill>
        <p:spPr>
          <a:xfrm rot="10800000">
            <a:off x="-1" y="0"/>
            <a:ext cx="10058401" cy="7772401"/>
          </a:xfrm>
          <a:prstGeom prst="rect">
            <a:avLst/>
          </a:prstGeom>
          <a:ln w="12700">
            <a:miter lim="400000"/>
          </a:ln>
        </p:spPr>
      </p:pic>
      <p:sp>
        <p:nvSpPr>
          <p:cNvPr id="131" name="Title 1"/>
          <p:cNvSpPr txBox="1">
            <a:spLocks noGrp="1"/>
          </p:cNvSpPr>
          <p:nvPr>
            <p:ph type="title"/>
          </p:nvPr>
        </p:nvSpPr>
        <p:spPr>
          <a:xfrm>
            <a:off x="294122" y="-163437"/>
            <a:ext cx="9052560" cy="1295400"/>
          </a:xfrm>
          <a:prstGeom prst="rect">
            <a:avLst/>
          </a:prstGeom>
        </p:spPr>
        <p:txBody>
          <a:bodyPr/>
          <a:lstStyle/>
          <a:p>
            <a:r>
              <a:rPr dirty="0"/>
              <a:t>Hemp in Hawaii</a:t>
            </a:r>
          </a:p>
        </p:txBody>
      </p:sp>
      <p:sp>
        <p:nvSpPr>
          <p:cNvPr id="132" name="Content Placeholder 2"/>
          <p:cNvSpPr txBox="1">
            <a:spLocks noGrp="1"/>
          </p:cNvSpPr>
          <p:nvPr>
            <p:ph type="body" sz="half" idx="1"/>
          </p:nvPr>
        </p:nvSpPr>
        <p:spPr>
          <a:xfrm>
            <a:off x="317898" y="849061"/>
            <a:ext cx="7353302" cy="6793686"/>
          </a:xfrm>
          <a:prstGeom prst="rect">
            <a:avLst/>
          </a:prstGeom>
          <a:solidFill>
            <a:srgbClr val="4A452A">
              <a:alpha val="70000"/>
            </a:srgbClr>
          </a:solidFill>
        </p:spPr>
        <p:txBody>
          <a:bodyPr>
            <a:noAutofit/>
          </a:bodyPr>
          <a:lstStyle/>
          <a:p>
            <a:pPr marL="362956" indent="-362956" defTabSz="483941">
              <a:spcBef>
                <a:spcPts val="500"/>
              </a:spcBef>
              <a:defRPr sz="2090"/>
            </a:pPr>
            <a:r>
              <a:rPr sz="2000" dirty="0"/>
              <a:t>Grown during whaling times for sails and rope</a:t>
            </a:r>
            <a:endParaRPr lang="en-US" sz="2000" dirty="0"/>
          </a:p>
          <a:p>
            <a:pPr marL="362956" indent="-362956" defTabSz="483941">
              <a:spcBef>
                <a:spcPts val="500"/>
              </a:spcBef>
              <a:defRPr sz="2090"/>
            </a:pPr>
            <a:endParaRPr sz="800" dirty="0"/>
          </a:p>
          <a:p>
            <a:pPr marL="362956" indent="-362956" defTabSz="483941">
              <a:spcBef>
                <a:spcPts val="500"/>
              </a:spcBef>
              <a:defRPr sz="2090"/>
            </a:pPr>
            <a:r>
              <a:rPr sz="2000" dirty="0"/>
              <a:t>1992 Hawaii Hemp Council</a:t>
            </a:r>
            <a:r>
              <a:rPr lang="en-US" sz="2000" dirty="0"/>
              <a:t> founded by Hawaii Island Farmers as ag and economic alternative to sugar cane – Clarence Baber co-founder</a:t>
            </a:r>
          </a:p>
          <a:p>
            <a:pPr marL="0" indent="0" defTabSz="483941">
              <a:spcBef>
                <a:spcPts val="500"/>
              </a:spcBef>
              <a:buNone/>
              <a:defRPr sz="2090"/>
            </a:pPr>
            <a:endParaRPr lang="en-US" sz="800" dirty="0"/>
          </a:p>
          <a:p>
            <a:pPr marL="362956" indent="-362956" defTabSz="483941">
              <a:spcBef>
                <a:spcPts val="500"/>
              </a:spcBef>
              <a:defRPr sz="2090"/>
            </a:pPr>
            <a:r>
              <a:rPr lang="en-US" sz="2000" dirty="0"/>
              <a:t>2000 Hemp pilot study authorized by Hawaii State Legislature but abandoned</a:t>
            </a:r>
            <a:endParaRPr sz="2000" dirty="0"/>
          </a:p>
          <a:p>
            <a:pPr marL="362956" indent="-362956" defTabSz="483941">
              <a:defRPr sz="760"/>
            </a:pPr>
            <a:endParaRPr sz="800" dirty="0"/>
          </a:p>
          <a:p>
            <a:pPr marL="362956" indent="-362956" defTabSz="483941">
              <a:spcBef>
                <a:spcPts val="500"/>
              </a:spcBef>
              <a:defRPr sz="2090"/>
            </a:pPr>
            <a:r>
              <a:rPr sz="2000" dirty="0"/>
              <a:t>2013 – 2015 </a:t>
            </a:r>
            <a:r>
              <a:rPr lang="en-US" sz="2000" dirty="0"/>
              <a:t>Farmers</a:t>
            </a:r>
            <a:r>
              <a:rPr sz="2000" dirty="0"/>
              <a:t> coordinates statewide effort to pass legislation</a:t>
            </a:r>
            <a:r>
              <a:rPr lang="en-US" sz="2000" dirty="0"/>
              <a:t>, coordinated by Clarence Baber</a:t>
            </a:r>
            <a:endParaRPr sz="2000" dirty="0"/>
          </a:p>
          <a:p>
            <a:pPr marL="362956" indent="-362956" defTabSz="483941">
              <a:defRPr sz="760"/>
            </a:pPr>
            <a:endParaRPr sz="800" dirty="0"/>
          </a:p>
          <a:p>
            <a:pPr marL="362956" indent="-362956" defTabSz="483941">
              <a:spcBef>
                <a:spcPts val="500"/>
              </a:spcBef>
              <a:defRPr sz="2090"/>
            </a:pPr>
            <a:r>
              <a:rPr sz="2000" dirty="0"/>
              <a:t>2015 Pilot study at UH Manoa</a:t>
            </a:r>
            <a:endParaRPr lang="en-US" sz="2000" dirty="0"/>
          </a:p>
          <a:p>
            <a:pPr marL="0" indent="0" defTabSz="483941">
              <a:spcBef>
                <a:spcPts val="500"/>
              </a:spcBef>
              <a:buNone/>
              <a:defRPr sz="2090"/>
            </a:pPr>
            <a:endParaRPr sz="800" dirty="0"/>
          </a:p>
          <a:p>
            <a:pPr marL="362956" indent="-362956" defTabSz="483941">
              <a:spcBef>
                <a:spcPts val="500"/>
              </a:spcBef>
              <a:defRPr sz="2090"/>
            </a:pPr>
            <a:r>
              <a:rPr sz="2000" dirty="0"/>
              <a:t>2014 US Farm Bill allows for States to have research programs</a:t>
            </a:r>
          </a:p>
          <a:p>
            <a:pPr marL="362956" indent="-362956" defTabSz="483941">
              <a:buSzTx/>
              <a:buNone/>
              <a:defRPr sz="760"/>
            </a:pPr>
            <a:endParaRPr sz="800" dirty="0"/>
          </a:p>
          <a:p>
            <a:pPr marL="362956" indent="-362956" defTabSz="483941">
              <a:spcBef>
                <a:spcPts val="500"/>
              </a:spcBef>
              <a:defRPr sz="2090"/>
            </a:pPr>
            <a:r>
              <a:rPr sz="2000" dirty="0"/>
              <a:t>2016 Hawaii hemp legislation passed for research program</a:t>
            </a:r>
          </a:p>
          <a:p>
            <a:pPr marL="362956" indent="-362956" defTabSz="483941">
              <a:buSzTx/>
              <a:buNone/>
              <a:defRPr sz="760"/>
            </a:pPr>
            <a:endParaRPr sz="800" dirty="0"/>
          </a:p>
          <a:p>
            <a:pPr marL="362956" indent="-362956" defTabSz="483941">
              <a:spcBef>
                <a:spcPts val="500"/>
              </a:spcBef>
              <a:defRPr sz="2090"/>
            </a:pPr>
            <a:r>
              <a:rPr sz="2000" dirty="0"/>
              <a:t>May</a:t>
            </a:r>
            <a:r>
              <a:rPr lang="en-US" sz="2000" dirty="0"/>
              <a:t> </a:t>
            </a:r>
            <a:r>
              <a:rPr sz="2000" dirty="0"/>
              <a:t>2018  First hemp license issued</a:t>
            </a:r>
            <a:r>
              <a:rPr lang="en-US" sz="2000" dirty="0"/>
              <a:t> under pilot program</a:t>
            </a:r>
          </a:p>
          <a:p>
            <a:pPr marL="362956" indent="-362956" defTabSz="483941">
              <a:spcBef>
                <a:spcPts val="500"/>
              </a:spcBef>
              <a:defRPr sz="2090"/>
            </a:pPr>
            <a:endParaRPr lang="en-US" sz="800" dirty="0"/>
          </a:p>
          <a:p>
            <a:pPr marL="362956" indent="-362956" defTabSz="483941">
              <a:spcBef>
                <a:spcPts val="500"/>
              </a:spcBef>
              <a:defRPr sz="2090"/>
            </a:pPr>
            <a:r>
              <a:rPr lang="en-US" sz="2000" dirty="0"/>
              <a:t>November 2018 USDA Farm Bill normalizes hemp</a:t>
            </a:r>
          </a:p>
          <a:p>
            <a:pPr marL="362956" indent="-362956" defTabSz="483941">
              <a:spcBef>
                <a:spcPts val="500"/>
              </a:spcBef>
              <a:defRPr sz="2090"/>
            </a:pPr>
            <a:endParaRPr lang="en-US" sz="800" dirty="0"/>
          </a:p>
          <a:p>
            <a:pPr marL="362956" indent="-362956" defTabSz="483941">
              <a:spcBef>
                <a:spcPts val="500"/>
              </a:spcBef>
              <a:defRPr sz="2090"/>
            </a:pPr>
            <a:r>
              <a:rPr lang="en-US" sz="2000" dirty="0"/>
              <a:t>2020 State moves Hawaii farmers to USDA for growing</a:t>
            </a:r>
            <a:endParaRPr sz="2000" dirty="0"/>
          </a:p>
        </p:txBody>
      </p:sp>
      <p:sp>
        <p:nvSpPr>
          <p:cNvPr id="133" name="TextBox 5"/>
          <p:cNvSpPr/>
          <p:nvPr/>
        </p:nvSpPr>
        <p:spPr>
          <a:xfrm>
            <a:off x="6873240" y="3676912"/>
            <a:ext cx="2514601" cy="418563"/>
          </a:xfrm>
          <a:prstGeom prst="rect">
            <a:avLst/>
          </a:prstGeom>
          <a:solidFill>
            <a:srgbClr val="4A452A">
              <a:alpha val="51000"/>
            </a:srgbClr>
          </a:solidFill>
          <a:ln w="12700">
            <a:miter lim="400000"/>
          </a:ln>
        </p:spPr>
        <p:txBody>
          <a:bodyPr lIns="45719" rIns="45719"/>
          <a:lstStyle/>
          <a:p>
            <a:pPr>
              <a:defRPr>
                <a:solidFill>
                  <a:srgbClr val="FFFFFF"/>
                </a:solidFill>
              </a:defRPr>
            </a:pPr>
            <a:endParaRPr dirty="0"/>
          </a:p>
        </p:txBody>
      </p:sp>
      <p:pic>
        <p:nvPicPr>
          <p:cNvPr id="134" name="Picture 6" descr="Picture 6"/>
          <p:cNvPicPr>
            <a:picLocks noChangeAspect="1"/>
          </p:cNvPicPr>
          <p:nvPr/>
        </p:nvPicPr>
        <p:blipFill>
          <a:blip r:embed="rId3"/>
          <a:stretch>
            <a:fillRect/>
          </a:stretch>
        </p:blipFill>
        <p:spPr>
          <a:xfrm>
            <a:off x="7772400" y="259082"/>
            <a:ext cx="1973722" cy="3125143"/>
          </a:xfrm>
          <a:prstGeom prst="rect">
            <a:avLst/>
          </a:prstGeom>
          <a:ln w="12700">
            <a:miter lim="400000"/>
          </a:ln>
        </p:spPr>
      </p:pic>
    </p:spTree>
    <p:extLst>
      <p:ext uri="{BB962C8B-B14F-4D97-AF65-F5344CB8AC3E}">
        <p14:creationId xmlns:p14="http://schemas.microsoft.com/office/powerpoint/2010/main" val="133111353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58BC3D-962C-AB82-048E-F8A944FC7E50}"/>
              </a:ext>
            </a:extLst>
          </p:cNvPr>
          <p:cNvSpPr>
            <a:spLocks noGrp="1"/>
          </p:cNvSpPr>
          <p:nvPr>
            <p:ph type="body" sz="quarter" idx="1"/>
          </p:nvPr>
        </p:nvSpPr>
        <p:spPr>
          <a:xfrm>
            <a:off x="671294" y="2067637"/>
            <a:ext cx="8008263" cy="5022375"/>
          </a:xfrm>
        </p:spPr>
        <p:txBody>
          <a:bodyPr>
            <a:normAutofit fontScale="92500" lnSpcReduction="10000"/>
          </a:bodyPr>
          <a:lstStyle/>
          <a:p>
            <a:pPr marL="342900" indent="-342900">
              <a:buFont typeface="Arial" panose="020B0604020202020204" pitchFamily="34" charset="0"/>
              <a:buChar char="•"/>
            </a:pPr>
            <a:r>
              <a:rPr kumimoji="0" lang="en-US" sz="2400" b="0" i="0" u="none" strike="noStrike" cap="none" spc="0" normalizeH="0" baseline="0" dirty="0">
                <a:ln>
                  <a:noFill/>
                </a:ln>
                <a:effectLst/>
                <a:uFillTx/>
                <a:latin typeface="+mj-lt"/>
                <a:ea typeface="+mj-ea"/>
                <a:cs typeface="+mj-cs"/>
                <a:sym typeface="Calibri"/>
              </a:rPr>
              <a:t>Share knowledge regarding farming, processing, best practices amongst membership and with community and politicians</a:t>
            </a:r>
          </a:p>
          <a:p>
            <a:pPr marL="342900" indent="-342900">
              <a:buFont typeface="Arial" panose="020B0604020202020204" pitchFamily="34" charset="0"/>
              <a:buChar char="•"/>
            </a:pPr>
            <a:endParaRPr kumimoji="0" lang="en-US" sz="2400" b="0" i="0" u="none" strike="noStrike" cap="none" spc="0" normalizeH="0" baseline="0" dirty="0">
              <a:ln>
                <a:noFill/>
              </a:ln>
              <a:effectLst/>
              <a:uFillTx/>
              <a:latin typeface="+mj-lt"/>
              <a:ea typeface="+mj-ea"/>
              <a:cs typeface="+mj-cs"/>
              <a:sym typeface="Calibri"/>
            </a:endParaRPr>
          </a:p>
          <a:p>
            <a:pPr marL="342900" indent="-342900">
              <a:buFont typeface="Arial" panose="020B0604020202020204" pitchFamily="34" charset="0"/>
              <a:buChar char="•"/>
            </a:pPr>
            <a:r>
              <a:rPr lang="en-US" sz="2400" dirty="0"/>
              <a:t>Built relationships with</a:t>
            </a:r>
            <a:r>
              <a:rPr kumimoji="0" lang="en-US" sz="2400" b="0" i="0" u="none" strike="noStrike" cap="none" spc="0" normalizeH="0" baseline="0" dirty="0">
                <a:ln>
                  <a:noFill/>
                </a:ln>
                <a:effectLst/>
                <a:uFillTx/>
                <a:latin typeface="+mj-lt"/>
                <a:ea typeface="+mj-ea"/>
                <a:cs typeface="+mj-cs"/>
                <a:sym typeface="Calibri"/>
              </a:rPr>
              <a:t> national and international relationships experts to help inform best direction for Hawaii industry, e.g. Beau Whitney (leading hemp and cannabis economist), President of the Hemp Building Industry Association, Doug Fine (hemp celebrity advocate), former Assistant Director of USDA, etc.</a:t>
            </a:r>
          </a:p>
          <a:p>
            <a:pPr marL="342900" indent="-342900">
              <a:buFont typeface="Arial" panose="020B0604020202020204" pitchFamily="34" charset="0"/>
              <a:buChar char="•"/>
            </a:pPr>
            <a:endParaRPr kumimoji="0" lang="en-US" sz="2400" b="0" i="0" u="none" strike="noStrike" cap="none" spc="0" normalizeH="0" baseline="0" dirty="0">
              <a:ln>
                <a:noFill/>
              </a:ln>
              <a:effectLst/>
              <a:uFillTx/>
              <a:latin typeface="+mj-lt"/>
              <a:ea typeface="+mj-ea"/>
              <a:cs typeface="+mj-cs"/>
              <a:sym typeface="Calibri"/>
            </a:endParaRPr>
          </a:p>
          <a:p>
            <a:pPr marL="342900" indent="-342900">
              <a:buFont typeface="Arial" panose="020B0604020202020204" pitchFamily="34" charset="0"/>
              <a:buChar char="•"/>
            </a:pPr>
            <a:r>
              <a:rPr kumimoji="0" lang="en-US" sz="2400" b="0" i="0" u="none" strike="noStrike" cap="none" spc="0" normalizeH="0" baseline="0" dirty="0">
                <a:ln>
                  <a:noFill/>
                </a:ln>
                <a:effectLst/>
                <a:uFillTx/>
                <a:latin typeface="+mj-lt"/>
                <a:ea typeface="+mj-ea"/>
                <a:cs typeface="+mj-cs"/>
                <a:sym typeface="Calibri"/>
              </a:rPr>
              <a:t>Coordinated hemp tracts of the annual Farmers Union conventions with numerous speakers for multiple days 2017 – 2022</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kumimoji="0" lang="en-US" sz="2400" b="0" i="0" u="none" strike="noStrike" cap="none" spc="0" normalizeH="0" baseline="0" dirty="0">
                <a:ln>
                  <a:noFill/>
                </a:ln>
                <a:effectLst/>
                <a:uFillTx/>
                <a:latin typeface="+mj-lt"/>
                <a:ea typeface="+mj-ea"/>
                <a:cs typeface="+mj-cs"/>
                <a:sym typeface="Calibri"/>
              </a:rPr>
              <a:t>Informed legislation, including bill that resulted in Hemp Task Force and infrastructure needs assessment</a:t>
            </a:r>
          </a:p>
          <a:p>
            <a:pPr marL="342900" indent="-342900">
              <a:buFont typeface="Arial" panose="020B0604020202020204" pitchFamily="34" charset="0"/>
              <a:buChar char="•"/>
            </a:pPr>
            <a:endParaRPr kumimoji="0" lang="en-US" sz="2400" b="0" i="0" u="none" strike="noStrike" cap="none" spc="0" normalizeH="0" baseline="0" dirty="0">
              <a:ln>
                <a:noFill/>
              </a:ln>
              <a:effectLst/>
              <a:uFillTx/>
              <a:latin typeface="+mj-lt"/>
              <a:ea typeface="+mj-ea"/>
              <a:cs typeface="+mj-cs"/>
              <a:sym typeface="Calibri"/>
            </a:endParaRPr>
          </a:p>
          <a:p>
            <a:endParaRPr lang="en-US" dirty="0"/>
          </a:p>
        </p:txBody>
      </p:sp>
      <p:sp>
        <p:nvSpPr>
          <p:cNvPr id="6" name="TextBox 5">
            <a:extLst>
              <a:ext uri="{FF2B5EF4-FFF2-40B4-BE49-F238E27FC236}">
                <a16:creationId xmlns:a16="http://schemas.microsoft.com/office/drawing/2014/main" id="{12FF6696-F080-5463-67A8-5627E5C7C256}"/>
              </a:ext>
            </a:extLst>
          </p:cNvPr>
          <p:cNvSpPr txBox="1"/>
          <p:nvPr/>
        </p:nvSpPr>
        <p:spPr>
          <a:xfrm>
            <a:off x="794543" y="682388"/>
            <a:ext cx="6605517" cy="784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09411" rtl="0" fontAlgn="auto" latinLnBrk="0" hangingPunct="0">
              <a:lnSpc>
                <a:spcPct val="100000"/>
              </a:lnSpc>
              <a:spcBef>
                <a:spcPts val="0"/>
              </a:spcBef>
              <a:spcAft>
                <a:spcPts val="0"/>
              </a:spcAft>
              <a:buClrTx/>
              <a:buSzTx/>
              <a:buFontTx/>
              <a:buNone/>
              <a:tabLst/>
            </a:pPr>
            <a:r>
              <a:rPr kumimoji="0" lang="en-US" sz="4500" b="0" i="0" u="none" strike="noStrike" cap="none" spc="0" normalizeH="0" baseline="0" dirty="0">
                <a:ln>
                  <a:noFill/>
                </a:ln>
                <a:solidFill>
                  <a:srgbClr val="FFFFFF"/>
                </a:solidFill>
                <a:effectLst/>
                <a:uFillTx/>
                <a:latin typeface="+mj-lt"/>
                <a:ea typeface="+mj-ea"/>
                <a:cs typeface="+mj-cs"/>
                <a:sym typeface="Calibri"/>
              </a:rPr>
              <a:t>Activities</a:t>
            </a:r>
          </a:p>
        </p:txBody>
      </p:sp>
      <p:pic>
        <p:nvPicPr>
          <p:cNvPr id="7" name="Picture 6" descr="A logo with a leaf and text&#10;&#10;Description automatically generated">
            <a:extLst>
              <a:ext uri="{FF2B5EF4-FFF2-40B4-BE49-F238E27FC236}">
                <a16:creationId xmlns:a16="http://schemas.microsoft.com/office/drawing/2014/main" id="{6562C860-10C8-A231-3057-5A6DD6868B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0519" y="3343782"/>
            <a:ext cx="1660855" cy="1649271"/>
          </a:xfrm>
          <a:prstGeom prst="ellipse">
            <a:avLst/>
          </a:prstGeom>
        </p:spPr>
      </p:pic>
      <p:pic>
        <p:nvPicPr>
          <p:cNvPr id="8" name="Picture 8" descr="Picture 8">
            <a:extLst>
              <a:ext uri="{FF2B5EF4-FFF2-40B4-BE49-F238E27FC236}">
                <a16:creationId xmlns:a16="http://schemas.microsoft.com/office/drawing/2014/main" id="{FA75F037-53A4-F704-D8CF-32D77A32FDD8}"/>
              </a:ext>
            </a:extLst>
          </p:cNvPr>
          <p:cNvPicPr>
            <a:picLocks noChangeAspect="1"/>
          </p:cNvPicPr>
          <p:nvPr/>
        </p:nvPicPr>
        <p:blipFill>
          <a:blip r:embed="rId3"/>
          <a:stretch>
            <a:fillRect/>
          </a:stretch>
        </p:blipFill>
        <p:spPr>
          <a:xfrm>
            <a:off x="-38127" y="6578686"/>
            <a:ext cx="10134653" cy="2387427"/>
          </a:xfrm>
          <a:prstGeom prst="rect">
            <a:avLst/>
          </a:prstGeom>
          <a:ln w="12700">
            <a:miter lim="400000"/>
          </a:ln>
        </p:spPr>
      </p:pic>
    </p:spTree>
    <p:extLst>
      <p:ext uri="{BB962C8B-B14F-4D97-AF65-F5344CB8AC3E}">
        <p14:creationId xmlns:p14="http://schemas.microsoft.com/office/powerpoint/2010/main" val="422591249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EB93A2-DEF7-C6F1-3189-6856923B9C10}"/>
              </a:ext>
            </a:extLst>
          </p:cNvPr>
          <p:cNvSpPr>
            <a:spLocks noGrp="1"/>
          </p:cNvSpPr>
          <p:nvPr>
            <p:ph type="body" sz="quarter" idx="1"/>
          </p:nvPr>
        </p:nvSpPr>
        <p:spPr>
          <a:xfrm>
            <a:off x="754379" y="2392682"/>
            <a:ext cx="6372891" cy="4789771"/>
          </a:xfrm>
        </p:spPr>
        <p:txBody>
          <a:bodyPr>
            <a:noAutofit/>
          </a:bodyPr>
          <a:lstStyle/>
          <a:p>
            <a:pPr marL="342900" indent="-342900">
              <a:buFont typeface="Arial" panose="020B0604020202020204" pitchFamily="34" charset="0"/>
              <a:buChar char="•"/>
            </a:pPr>
            <a:r>
              <a:rPr lang="en-US" sz="2400" dirty="0"/>
              <a:t>One of the strongest if not strongest origin labeling bills for Hawaii agricultural products</a:t>
            </a:r>
          </a:p>
          <a:p>
            <a:endParaRPr kumimoji="0" lang="en-US" sz="2400" b="0" i="0" u="none" strike="noStrike" cap="none" spc="0" normalizeH="0" baseline="0" dirty="0">
              <a:ln>
                <a:noFill/>
              </a:ln>
              <a:effectLst/>
              <a:uFillTx/>
              <a:latin typeface="+mj-lt"/>
              <a:ea typeface="+mj-ea"/>
              <a:cs typeface="+mj-cs"/>
              <a:sym typeface="Calibri"/>
            </a:endParaRPr>
          </a:p>
          <a:p>
            <a:r>
              <a:rPr lang="en-US" sz="2400" dirty="0"/>
              <a:t>Planned:</a:t>
            </a:r>
            <a:endParaRPr kumimoji="0" lang="en-US" sz="2400" b="0" i="0" strike="noStrike" cap="none" spc="0" normalizeH="0" baseline="0" dirty="0">
              <a:ln>
                <a:noFill/>
              </a:ln>
              <a:effectLst/>
              <a:uFillTx/>
              <a:latin typeface="+mj-lt"/>
              <a:ea typeface="+mj-ea"/>
              <a:cs typeface="+mj-cs"/>
              <a:sym typeface="Calibri"/>
            </a:endParaRPr>
          </a:p>
          <a:p>
            <a:pPr marL="342900" indent="-342900">
              <a:buFont typeface="Arial" panose="020B0604020202020204" pitchFamily="34" charset="0"/>
              <a:buChar char="•"/>
            </a:pPr>
            <a:r>
              <a:rPr kumimoji="0" lang="en-US" sz="2400" b="0" i="0" u="none" strike="noStrike" cap="none" spc="0" normalizeH="0" baseline="0" dirty="0">
                <a:ln>
                  <a:noFill/>
                </a:ln>
                <a:effectLst/>
                <a:uFillTx/>
                <a:latin typeface="+mj-lt"/>
                <a:ea typeface="+mj-ea"/>
                <a:cs typeface="+mj-cs"/>
                <a:sym typeface="Calibri"/>
              </a:rPr>
              <a:t>In-person 2-day talk story</a:t>
            </a:r>
          </a:p>
          <a:p>
            <a:endParaRPr kumimoji="0" lang="en-US" sz="2400" b="0" i="0" u="none" strike="noStrike" cap="none" spc="0" normalizeH="0" baseline="0" dirty="0">
              <a:ln>
                <a:noFill/>
              </a:ln>
              <a:effectLst/>
              <a:uFillTx/>
              <a:latin typeface="+mj-lt"/>
              <a:ea typeface="+mj-ea"/>
              <a:cs typeface="+mj-cs"/>
              <a:sym typeface="Calibri"/>
            </a:endParaRPr>
          </a:p>
          <a:p>
            <a:pPr marL="342900" indent="-342900">
              <a:buFont typeface="Arial" panose="020B0604020202020204" pitchFamily="34" charset="0"/>
              <a:buChar char="•"/>
            </a:pPr>
            <a:r>
              <a:rPr lang="en-US" sz="2400" dirty="0"/>
              <a:t>Platform for Hawaii farmer grown hemp products – cut through the noise so residents and Hawaii businesses know what is a Hawaii grown product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PSAs on various sectors of hemp and value in moving Hawaii towards greater sustainability</a:t>
            </a:r>
          </a:p>
          <a:p>
            <a:endParaRPr lang="en-US" sz="2400" dirty="0"/>
          </a:p>
        </p:txBody>
      </p:sp>
      <p:sp>
        <p:nvSpPr>
          <p:cNvPr id="4" name="TextBox 3">
            <a:extLst>
              <a:ext uri="{FF2B5EF4-FFF2-40B4-BE49-F238E27FC236}">
                <a16:creationId xmlns:a16="http://schemas.microsoft.com/office/drawing/2014/main" id="{E812EF1C-537B-DB70-602E-472006AA3C1B}"/>
              </a:ext>
            </a:extLst>
          </p:cNvPr>
          <p:cNvSpPr txBox="1"/>
          <p:nvPr/>
        </p:nvSpPr>
        <p:spPr>
          <a:xfrm>
            <a:off x="1705970" y="1337481"/>
            <a:ext cx="9239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509411"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effectLst/>
              <a:uFillTx/>
              <a:latin typeface="+mj-lt"/>
              <a:ea typeface="+mj-ea"/>
              <a:cs typeface="+mj-cs"/>
              <a:sym typeface="Calibri"/>
            </a:endParaRPr>
          </a:p>
        </p:txBody>
      </p:sp>
      <p:sp>
        <p:nvSpPr>
          <p:cNvPr id="5" name="TextBox 4">
            <a:extLst>
              <a:ext uri="{FF2B5EF4-FFF2-40B4-BE49-F238E27FC236}">
                <a16:creationId xmlns:a16="http://schemas.microsoft.com/office/drawing/2014/main" id="{7A213C92-296E-3E6D-FCEA-FF2A0E012A4B}"/>
              </a:ext>
            </a:extLst>
          </p:cNvPr>
          <p:cNvSpPr txBox="1"/>
          <p:nvPr/>
        </p:nvSpPr>
        <p:spPr>
          <a:xfrm>
            <a:off x="794543" y="682388"/>
            <a:ext cx="6605517" cy="784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09411" rtl="0" fontAlgn="auto" latinLnBrk="0" hangingPunct="0">
              <a:lnSpc>
                <a:spcPct val="100000"/>
              </a:lnSpc>
              <a:spcBef>
                <a:spcPts val="0"/>
              </a:spcBef>
              <a:spcAft>
                <a:spcPts val="0"/>
              </a:spcAft>
              <a:buClrTx/>
              <a:buSzTx/>
              <a:buFontTx/>
              <a:buNone/>
              <a:tabLst/>
            </a:pPr>
            <a:r>
              <a:rPr kumimoji="0" lang="en-US" sz="4500" b="0" i="0" u="none" strike="noStrike" cap="none" spc="0" normalizeH="0" baseline="0" dirty="0">
                <a:ln>
                  <a:noFill/>
                </a:ln>
                <a:solidFill>
                  <a:srgbClr val="FFFFFF"/>
                </a:solidFill>
                <a:effectLst/>
                <a:uFillTx/>
                <a:latin typeface="+mj-lt"/>
                <a:ea typeface="+mj-ea"/>
                <a:cs typeface="+mj-cs"/>
                <a:sym typeface="Calibri"/>
              </a:rPr>
              <a:t>Activities</a:t>
            </a:r>
          </a:p>
        </p:txBody>
      </p:sp>
      <p:pic>
        <p:nvPicPr>
          <p:cNvPr id="8" name="Picture 7">
            <a:extLst>
              <a:ext uri="{FF2B5EF4-FFF2-40B4-BE49-F238E27FC236}">
                <a16:creationId xmlns:a16="http://schemas.microsoft.com/office/drawing/2014/main" id="{B74AEBB3-7BDF-EA8E-B94D-EF320B1F56C4}"/>
              </a:ext>
            </a:extLst>
          </p:cNvPr>
          <p:cNvPicPr>
            <a:picLocks noChangeAspect="1"/>
          </p:cNvPicPr>
          <p:nvPr/>
        </p:nvPicPr>
        <p:blipFill>
          <a:blip r:embed="rId3"/>
          <a:stretch>
            <a:fillRect/>
          </a:stretch>
        </p:blipFill>
        <p:spPr>
          <a:xfrm>
            <a:off x="6971412" y="0"/>
            <a:ext cx="5953018" cy="7772400"/>
          </a:xfrm>
          <a:prstGeom prst="rect">
            <a:avLst/>
          </a:prstGeom>
        </p:spPr>
      </p:pic>
    </p:spTree>
    <p:extLst>
      <p:ext uri="{BB962C8B-B14F-4D97-AF65-F5344CB8AC3E}">
        <p14:creationId xmlns:p14="http://schemas.microsoft.com/office/powerpoint/2010/main" val="174455004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11C4EB-E798-129B-A564-22AE95EDA6DB}"/>
              </a:ext>
            </a:extLst>
          </p:cNvPr>
          <p:cNvSpPr>
            <a:spLocks noGrp="1"/>
          </p:cNvSpPr>
          <p:nvPr>
            <p:ph type="body" sz="quarter" idx="1"/>
          </p:nvPr>
        </p:nvSpPr>
        <p:spPr>
          <a:xfrm>
            <a:off x="529295" y="3886200"/>
            <a:ext cx="6258620" cy="1700213"/>
          </a:xfrm>
        </p:spPr>
        <p:txBody>
          <a:bodyPr>
            <a:noAutofit/>
          </a:bodyPr>
          <a:lstStyle/>
          <a:p>
            <a:pPr algn="ctr"/>
            <a:r>
              <a:rPr lang="en-US" sz="2400" dirty="0"/>
              <a:t>Let us know how we can better serve the hemp industry, especially farmers!    </a:t>
            </a:r>
          </a:p>
          <a:p>
            <a:pPr algn="ctr"/>
            <a:r>
              <a:rPr lang="en-US" sz="2400" dirty="0"/>
              <a:t>    </a:t>
            </a:r>
          </a:p>
          <a:p>
            <a:pPr algn="ctr"/>
            <a:r>
              <a:rPr lang="en-US" sz="2400" dirty="0"/>
              <a:t>info@hawaiihempfarmersassociation.org</a:t>
            </a:r>
          </a:p>
        </p:txBody>
      </p:sp>
      <p:pic>
        <p:nvPicPr>
          <p:cNvPr id="4" name="Picture 6" descr="Picture 6">
            <a:extLst>
              <a:ext uri="{FF2B5EF4-FFF2-40B4-BE49-F238E27FC236}">
                <a16:creationId xmlns:a16="http://schemas.microsoft.com/office/drawing/2014/main" id="{52784F5A-B285-1952-E563-1D1CF5F42BC2}"/>
              </a:ext>
            </a:extLst>
          </p:cNvPr>
          <p:cNvPicPr>
            <a:picLocks noChangeAspect="1"/>
          </p:cNvPicPr>
          <p:nvPr/>
        </p:nvPicPr>
        <p:blipFill>
          <a:blip r:embed="rId2"/>
          <a:stretch>
            <a:fillRect/>
          </a:stretch>
        </p:blipFill>
        <p:spPr>
          <a:xfrm>
            <a:off x="6787915" y="5383602"/>
            <a:ext cx="2556270" cy="1585982"/>
          </a:xfrm>
          <a:prstGeom prst="rect">
            <a:avLst/>
          </a:prstGeom>
          <a:ln w="12700">
            <a:miter lim="400000"/>
          </a:ln>
        </p:spPr>
      </p:pic>
      <p:pic>
        <p:nvPicPr>
          <p:cNvPr id="5" name="Picture 4" descr="A logo with a leaf and text&#10;&#10;Description automatically generated">
            <a:extLst>
              <a:ext uri="{FF2B5EF4-FFF2-40B4-BE49-F238E27FC236}">
                <a16:creationId xmlns:a16="http://schemas.microsoft.com/office/drawing/2014/main" id="{835DB95A-DA43-C867-4CEE-16613F46E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285" y="616780"/>
            <a:ext cx="2826413" cy="2806700"/>
          </a:xfrm>
          <a:prstGeom prst="ellipse">
            <a:avLst/>
          </a:prstGeom>
        </p:spPr>
      </p:pic>
    </p:spTree>
    <p:extLst>
      <p:ext uri="{BB962C8B-B14F-4D97-AF65-F5344CB8AC3E}">
        <p14:creationId xmlns:p14="http://schemas.microsoft.com/office/powerpoint/2010/main" val="202982426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C42CE-9C3F-954C-AFA7-B050BC3619E0}"/>
              </a:ext>
            </a:extLst>
          </p:cNvPr>
          <p:cNvSpPr>
            <a:spLocks noGrp="1"/>
          </p:cNvSpPr>
          <p:nvPr>
            <p:ph type="title"/>
          </p:nvPr>
        </p:nvSpPr>
        <p:spPr>
          <a:xfrm>
            <a:off x="642143" y="311650"/>
            <a:ext cx="8549642" cy="1543686"/>
          </a:xfrm>
        </p:spPr>
        <p:txBody>
          <a:bodyPr/>
          <a:lstStyle/>
          <a:p>
            <a:r>
              <a:rPr lang="en-US" dirty="0"/>
              <a:t>FACTS</a:t>
            </a:r>
          </a:p>
        </p:txBody>
      </p:sp>
      <p:sp>
        <p:nvSpPr>
          <p:cNvPr id="3" name="Text Placeholder 2">
            <a:extLst>
              <a:ext uri="{FF2B5EF4-FFF2-40B4-BE49-F238E27FC236}">
                <a16:creationId xmlns:a16="http://schemas.microsoft.com/office/drawing/2014/main" id="{8A551ACD-285C-6940-8620-19C416779279}"/>
              </a:ext>
            </a:extLst>
          </p:cNvPr>
          <p:cNvSpPr>
            <a:spLocks noGrp="1"/>
          </p:cNvSpPr>
          <p:nvPr>
            <p:ph type="body" sz="quarter" idx="1"/>
          </p:nvPr>
        </p:nvSpPr>
        <p:spPr>
          <a:xfrm>
            <a:off x="569436" y="921170"/>
            <a:ext cx="8846821" cy="5930059"/>
          </a:xfrm>
        </p:spPr>
        <p:txBody>
          <a:bodyPr>
            <a:noAutofit/>
          </a:bodyPr>
          <a:lstStyle/>
          <a:p>
            <a:pPr marL="1143000" indent="-1143000">
              <a:buFont typeface="Arial" panose="020B0604020202020204" pitchFamily="34" charset="0"/>
              <a:buChar char="•"/>
            </a:pPr>
            <a:r>
              <a:rPr lang="en-US" sz="2000" dirty="0">
                <a:latin typeface="Avenir Book" panose="02000503020000020003" pitchFamily="2" charset="0"/>
              </a:rPr>
              <a:t>Farmers have been growing and processing hemp into CBD oil on-farm for 5 years with no incident.    Proposed state rules and existing rules make Hawaii farmers non-competitive.</a:t>
            </a:r>
          </a:p>
          <a:p>
            <a:pPr marL="1143000" indent="-1143000">
              <a:buFont typeface="Arial" panose="020B0604020202020204" pitchFamily="34" charset="0"/>
              <a:buChar char="•"/>
            </a:pPr>
            <a:endParaRPr lang="en-US" sz="2000" dirty="0">
              <a:latin typeface="Avenir Book" panose="02000503020000020003" pitchFamily="2" charset="0"/>
            </a:endParaRPr>
          </a:p>
          <a:p>
            <a:pPr marL="1143000" indent="-1143000">
              <a:buFont typeface="Arial" panose="020B0604020202020204" pitchFamily="34" charset="0"/>
              <a:buChar char="•"/>
            </a:pPr>
            <a:r>
              <a:rPr lang="en-US" sz="2000" dirty="0">
                <a:latin typeface="Avenir Book" panose="02000503020000020003" pitchFamily="2" charset="0"/>
              </a:rPr>
              <a:t>Best public safety protection is testing of CBD products sold to public (in addition to testing of crops), which Hawaii farmers do.    This ensures public knows CBD concentrations and that products have less than the 0.3% THC as required per law.</a:t>
            </a:r>
          </a:p>
          <a:p>
            <a:pPr marL="1143000" indent="-1143000">
              <a:buFont typeface="Arial" panose="020B0604020202020204" pitchFamily="34" charset="0"/>
              <a:buChar char="•"/>
            </a:pPr>
            <a:endParaRPr lang="en-US" sz="2000" dirty="0">
              <a:latin typeface="Avenir Book" panose="02000503020000020003" pitchFamily="2" charset="0"/>
            </a:endParaRPr>
          </a:p>
          <a:p>
            <a:pPr marL="1143000" indent="-1143000">
              <a:buFont typeface="Arial" panose="020B0604020202020204" pitchFamily="34" charset="0"/>
              <a:buChar char="•"/>
            </a:pPr>
            <a:r>
              <a:rPr lang="en-US" sz="2000" dirty="0">
                <a:latin typeface="Avenir Book" panose="02000503020000020003" pitchFamily="2" charset="0"/>
              </a:rPr>
              <a:t>Hawaii hemp farmers are required to test their crops per USDA to ensure compliance, in addition to product testing.</a:t>
            </a:r>
          </a:p>
          <a:p>
            <a:pPr marL="1143000" indent="-1143000">
              <a:buFont typeface="Arial" panose="020B0604020202020204" pitchFamily="34" charset="0"/>
              <a:buChar char="•"/>
            </a:pPr>
            <a:endParaRPr lang="en-US" sz="2000" dirty="0">
              <a:latin typeface="Avenir Book" panose="02000503020000020003" pitchFamily="2" charset="0"/>
            </a:endParaRPr>
          </a:p>
          <a:p>
            <a:pPr marL="1143000" indent="-1143000">
              <a:buFont typeface="Arial" panose="020B0604020202020204" pitchFamily="34" charset="0"/>
              <a:buChar char="•"/>
            </a:pPr>
            <a:endParaRPr lang="en-US" sz="2400" dirty="0">
              <a:latin typeface="Avenir Book" panose="02000503020000020003" pitchFamily="2" charset="0"/>
            </a:endParaRPr>
          </a:p>
          <a:p>
            <a:endParaRPr lang="en-US" sz="2400" dirty="0"/>
          </a:p>
        </p:txBody>
      </p:sp>
      <p:pic>
        <p:nvPicPr>
          <p:cNvPr id="4" name="Picture 8" descr="Picture 8">
            <a:extLst>
              <a:ext uri="{FF2B5EF4-FFF2-40B4-BE49-F238E27FC236}">
                <a16:creationId xmlns:a16="http://schemas.microsoft.com/office/drawing/2014/main" id="{71518877-94D2-C54A-BD9A-74F1DBDAA862}"/>
              </a:ext>
            </a:extLst>
          </p:cNvPr>
          <p:cNvPicPr>
            <a:picLocks noChangeAspect="1"/>
          </p:cNvPicPr>
          <p:nvPr/>
        </p:nvPicPr>
        <p:blipFill>
          <a:blip r:embed="rId2"/>
          <a:stretch>
            <a:fillRect/>
          </a:stretch>
        </p:blipFill>
        <p:spPr>
          <a:xfrm>
            <a:off x="0" y="7055844"/>
            <a:ext cx="10134653" cy="2387427"/>
          </a:xfrm>
          <a:prstGeom prst="rect">
            <a:avLst/>
          </a:prstGeom>
          <a:ln w="12700">
            <a:miter lim="400000"/>
          </a:ln>
        </p:spPr>
      </p:pic>
    </p:spTree>
    <p:extLst>
      <p:ext uri="{BB962C8B-B14F-4D97-AF65-F5344CB8AC3E}">
        <p14:creationId xmlns:p14="http://schemas.microsoft.com/office/powerpoint/2010/main" val="4255465922"/>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1F497D"/>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50941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50941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50941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50941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25089</TotalTime>
  <Words>446</Words>
  <Application>Microsoft Macintosh PowerPoint</Application>
  <PresentationFormat>Custom</PresentationFormat>
  <Paragraphs>49</Paragraphs>
  <Slides>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Avenir Book</vt:lpstr>
      <vt:lpstr>Calibri</vt:lpstr>
      <vt:lpstr>Office Theme</vt:lpstr>
      <vt:lpstr> Hawaii Hemp Farmers Association  hawaiihempfarmersassociation.org email: info@hawaiihempfarmersassociation.org or hhfu.bod@gmail.com </vt:lpstr>
      <vt:lpstr>PowerPoint Presentation</vt:lpstr>
      <vt:lpstr>Hemp in Hawaii</vt:lpstr>
      <vt:lpstr>PowerPoint Presentation</vt:lpstr>
      <vt:lpstr>PowerPoint Presentation</vt:lpstr>
      <vt:lpstr>PowerPoint Presentation</vt:lpstr>
      <vt:lpstr>FACTS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hemp and Cbd? </dc:title>
  <cp:lastModifiedBy>Gail Byrne Baber</cp:lastModifiedBy>
  <cp:revision>17</cp:revision>
  <cp:lastPrinted>2022-03-13T20:27:28Z</cp:lastPrinted>
  <dcterms:modified xsi:type="dcterms:W3CDTF">2024-07-24T21:59:39Z</dcterms:modified>
</cp:coreProperties>
</file>